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E200E-877A-45C0-BFA6-D99C500E8CBB}" v="19" dt="2022-03-18T21:39:48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etta" userId="351bca2dd03e5dc3" providerId="LiveId" clId="{BEDE200E-877A-45C0-BFA6-D99C500E8CBB}"/>
    <pc:docChg chg="undo custSel addSld delSld modSld">
      <pc:chgData name="Antonietta" userId="351bca2dd03e5dc3" providerId="LiveId" clId="{BEDE200E-877A-45C0-BFA6-D99C500E8CBB}" dt="2022-03-19T09:23:46.349" v="937" actId="20577"/>
      <pc:docMkLst>
        <pc:docMk/>
      </pc:docMkLst>
      <pc:sldChg chg="modSp new mod modTransition">
        <pc:chgData name="Antonietta" userId="351bca2dd03e5dc3" providerId="LiveId" clId="{BEDE200E-877A-45C0-BFA6-D99C500E8CBB}" dt="2022-03-18T21:38:39.556" v="550"/>
        <pc:sldMkLst>
          <pc:docMk/>
          <pc:sldMk cId="1025182746" sldId="256"/>
        </pc:sldMkLst>
        <pc:spChg chg="mod">
          <ac:chgData name="Antonietta" userId="351bca2dd03e5dc3" providerId="LiveId" clId="{BEDE200E-877A-45C0-BFA6-D99C500E8CBB}" dt="2022-03-18T21:09:43.310" v="54" actId="113"/>
          <ac:spMkLst>
            <pc:docMk/>
            <pc:sldMk cId="1025182746" sldId="256"/>
            <ac:spMk id="2" creationId="{0A08EC23-8770-4616-B37B-870D5B29DCA9}"/>
          </ac:spMkLst>
        </pc:spChg>
        <pc:spChg chg="mod">
          <ac:chgData name="Antonietta" userId="351bca2dd03e5dc3" providerId="LiveId" clId="{BEDE200E-877A-45C0-BFA6-D99C500E8CBB}" dt="2022-03-18T21:10:06.694" v="59" actId="27636"/>
          <ac:spMkLst>
            <pc:docMk/>
            <pc:sldMk cId="1025182746" sldId="256"/>
            <ac:spMk id="3" creationId="{6399B7A3-D41A-42C6-BE54-9F8007064095}"/>
          </ac:spMkLst>
        </pc:spChg>
      </pc:sldChg>
      <pc:sldChg chg="new del">
        <pc:chgData name="Antonietta" userId="351bca2dd03e5dc3" providerId="LiveId" clId="{BEDE200E-877A-45C0-BFA6-D99C500E8CBB}" dt="2022-03-18T21:11:03.653" v="61" actId="680"/>
        <pc:sldMkLst>
          <pc:docMk/>
          <pc:sldMk cId="269744414" sldId="257"/>
        </pc:sldMkLst>
      </pc:sldChg>
      <pc:sldChg chg="new del">
        <pc:chgData name="Antonietta" userId="351bca2dd03e5dc3" providerId="LiveId" clId="{BEDE200E-877A-45C0-BFA6-D99C500E8CBB}" dt="2022-03-18T21:11:52.670" v="63" actId="680"/>
        <pc:sldMkLst>
          <pc:docMk/>
          <pc:sldMk cId="770489504" sldId="257"/>
        </pc:sldMkLst>
      </pc:sldChg>
      <pc:sldChg chg="addSp modSp new mod modTransition setBg">
        <pc:chgData name="Antonietta" userId="351bca2dd03e5dc3" providerId="LiveId" clId="{BEDE200E-877A-45C0-BFA6-D99C500E8CBB}" dt="2022-03-18T21:38:45.293" v="551"/>
        <pc:sldMkLst>
          <pc:docMk/>
          <pc:sldMk cId="1289093400" sldId="257"/>
        </pc:sldMkLst>
        <pc:spChg chg="add mod">
          <ac:chgData name="Antonietta" userId="351bca2dd03e5dc3" providerId="LiveId" clId="{BEDE200E-877A-45C0-BFA6-D99C500E8CBB}" dt="2022-03-18T21:19:44.363" v="109" actId="20577"/>
          <ac:spMkLst>
            <pc:docMk/>
            <pc:sldMk cId="1289093400" sldId="257"/>
            <ac:spMk id="3" creationId="{EC778EF8-53DD-4A23-89B4-AE97C9193E33}"/>
          </ac:spMkLst>
        </pc:spChg>
        <pc:picChg chg="add mod">
          <ac:chgData name="Antonietta" userId="351bca2dd03e5dc3" providerId="LiveId" clId="{BEDE200E-877A-45C0-BFA6-D99C500E8CBB}" dt="2022-03-18T21:16:27.400" v="66" actId="26606"/>
          <ac:picMkLst>
            <pc:docMk/>
            <pc:sldMk cId="1289093400" sldId="257"/>
            <ac:picMk id="2" creationId="{014C87DE-7C4B-4C6B-958F-40057BD03F26}"/>
          </ac:picMkLst>
        </pc:picChg>
      </pc:sldChg>
      <pc:sldChg chg="new del">
        <pc:chgData name="Antonietta" userId="351bca2dd03e5dc3" providerId="LiveId" clId="{BEDE200E-877A-45C0-BFA6-D99C500E8CBB}" dt="2022-03-18T21:20:00.504" v="111" actId="680"/>
        <pc:sldMkLst>
          <pc:docMk/>
          <pc:sldMk cId="2882092742" sldId="258"/>
        </pc:sldMkLst>
      </pc:sldChg>
      <pc:sldChg chg="modSp new mod modTransition">
        <pc:chgData name="Antonietta" userId="351bca2dd03e5dc3" providerId="LiveId" clId="{BEDE200E-877A-45C0-BFA6-D99C500E8CBB}" dt="2022-03-18T21:38:52.834" v="552"/>
        <pc:sldMkLst>
          <pc:docMk/>
          <pc:sldMk cId="3342975688" sldId="258"/>
        </pc:sldMkLst>
        <pc:spChg chg="mod">
          <ac:chgData name="Antonietta" userId="351bca2dd03e5dc3" providerId="LiveId" clId="{BEDE200E-877A-45C0-BFA6-D99C500E8CBB}" dt="2022-03-18T21:22:40.204" v="204" actId="20577"/>
          <ac:spMkLst>
            <pc:docMk/>
            <pc:sldMk cId="3342975688" sldId="258"/>
            <ac:spMk id="3" creationId="{1B013491-54DE-4CDF-A3FB-3C193866A0C1}"/>
          </ac:spMkLst>
        </pc:spChg>
        <pc:spChg chg="mod">
          <ac:chgData name="Antonietta" userId="351bca2dd03e5dc3" providerId="LiveId" clId="{BEDE200E-877A-45C0-BFA6-D99C500E8CBB}" dt="2022-03-18T21:25:00.273" v="318" actId="113"/>
          <ac:spMkLst>
            <pc:docMk/>
            <pc:sldMk cId="3342975688" sldId="258"/>
            <ac:spMk id="4" creationId="{AE1F94DC-E44D-4177-8A6B-613ECBD65E53}"/>
          </ac:spMkLst>
        </pc:spChg>
      </pc:sldChg>
      <pc:sldChg chg="modSp new mod modTransition">
        <pc:chgData name="Antonietta" userId="351bca2dd03e5dc3" providerId="LiveId" clId="{BEDE200E-877A-45C0-BFA6-D99C500E8CBB}" dt="2022-03-18T21:39:10.856" v="553"/>
        <pc:sldMkLst>
          <pc:docMk/>
          <pc:sldMk cId="1941082265" sldId="259"/>
        </pc:sldMkLst>
        <pc:spChg chg="mod">
          <ac:chgData name="Antonietta" userId="351bca2dd03e5dc3" providerId="LiveId" clId="{BEDE200E-877A-45C0-BFA6-D99C500E8CBB}" dt="2022-03-18T21:28:01.944" v="392" actId="255"/>
          <ac:spMkLst>
            <pc:docMk/>
            <pc:sldMk cId="1941082265" sldId="259"/>
            <ac:spMk id="3" creationId="{32FF7B16-D016-4B29-B7B8-6BF6C98590E4}"/>
          </ac:spMkLst>
        </pc:spChg>
      </pc:sldChg>
      <pc:sldChg chg="new del">
        <pc:chgData name="Antonietta" userId="351bca2dd03e5dc3" providerId="LiveId" clId="{BEDE200E-877A-45C0-BFA6-D99C500E8CBB}" dt="2022-03-18T21:29:10.160" v="394" actId="680"/>
        <pc:sldMkLst>
          <pc:docMk/>
          <pc:sldMk cId="642465295" sldId="260"/>
        </pc:sldMkLst>
      </pc:sldChg>
      <pc:sldChg chg="modSp new mod modTransition modAnim">
        <pc:chgData name="Antonietta" userId="351bca2dd03e5dc3" providerId="LiveId" clId="{BEDE200E-877A-45C0-BFA6-D99C500E8CBB}" dt="2022-03-18T21:39:48.849" v="554"/>
        <pc:sldMkLst>
          <pc:docMk/>
          <pc:sldMk cId="2692826457" sldId="260"/>
        </pc:sldMkLst>
        <pc:spChg chg="mod">
          <ac:chgData name="Antonietta" userId="351bca2dd03e5dc3" providerId="LiveId" clId="{BEDE200E-877A-45C0-BFA6-D99C500E8CBB}" dt="2022-03-18T21:34:39.725" v="541" actId="20577"/>
          <ac:spMkLst>
            <pc:docMk/>
            <pc:sldMk cId="2692826457" sldId="260"/>
            <ac:spMk id="4" creationId="{B7E48529-AB46-4E77-B6B8-DF9C5356FA32}"/>
          </ac:spMkLst>
        </pc:spChg>
        <pc:spChg chg="mod">
          <ac:chgData name="Antonietta" userId="351bca2dd03e5dc3" providerId="LiveId" clId="{BEDE200E-877A-45C0-BFA6-D99C500E8CBB}" dt="2022-03-18T21:34:58.602" v="543" actId="255"/>
          <ac:spMkLst>
            <pc:docMk/>
            <pc:sldMk cId="2692826457" sldId="260"/>
            <ac:spMk id="6" creationId="{A4CB023D-E247-4BD7-8DEE-1D9088992AA1}"/>
          </ac:spMkLst>
        </pc:spChg>
      </pc:sldChg>
      <pc:sldChg chg="modSp new mod">
        <pc:chgData name="Antonietta" userId="351bca2dd03e5dc3" providerId="LiveId" clId="{BEDE200E-877A-45C0-BFA6-D99C500E8CBB}" dt="2022-03-19T09:12:18.675" v="700" actId="1076"/>
        <pc:sldMkLst>
          <pc:docMk/>
          <pc:sldMk cId="108557359" sldId="261"/>
        </pc:sldMkLst>
        <pc:spChg chg="mod">
          <ac:chgData name="Antonietta" userId="351bca2dd03e5dc3" providerId="LiveId" clId="{BEDE200E-877A-45C0-BFA6-D99C500E8CBB}" dt="2022-03-19T09:05:43.059" v="570" actId="207"/>
          <ac:spMkLst>
            <pc:docMk/>
            <pc:sldMk cId="108557359" sldId="261"/>
            <ac:spMk id="2" creationId="{904E5BC3-961A-4BDA-8659-B7B05A129B92}"/>
          </ac:spMkLst>
        </pc:spChg>
        <pc:spChg chg="mod">
          <ac:chgData name="Antonietta" userId="351bca2dd03e5dc3" providerId="LiveId" clId="{BEDE200E-877A-45C0-BFA6-D99C500E8CBB}" dt="2022-03-19T09:10:40.210" v="651" actId="27636"/>
          <ac:spMkLst>
            <pc:docMk/>
            <pc:sldMk cId="108557359" sldId="261"/>
            <ac:spMk id="3" creationId="{4B5CD0F2-3D8F-4D19-920C-AB983DC272EC}"/>
          </ac:spMkLst>
        </pc:spChg>
        <pc:spChg chg="mod">
          <ac:chgData name="Antonietta" userId="351bca2dd03e5dc3" providerId="LiveId" clId="{BEDE200E-877A-45C0-BFA6-D99C500E8CBB}" dt="2022-03-19T09:12:18.675" v="700" actId="1076"/>
          <ac:spMkLst>
            <pc:docMk/>
            <pc:sldMk cId="108557359" sldId="261"/>
            <ac:spMk id="4" creationId="{44D62247-6874-40C3-892E-B712437CC871}"/>
          </ac:spMkLst>
        </pc:spChg>
      </pc:sldChg>
      <pc:sldChg chg="modSp new mod">
        <pc:chgData name="Antonietta" userId="351bca2dd03e5dc3" providerId="LiveId" clId="{BEDE200E-877A-45C0-BFA6-D99C500E8CBB}" dt="2022-03-19T09:18:05.174" v="808" actId="20577"/>
        <pc:sldMkLst>
          <pc:docMk/>
          <pc:sldMk cId="1461852579" sldId="262"/>
        </pc:sldMkLst>
        <pc:spChg chg="mod">
          <ac:chgData name="Antonietta" userId="351bca2dd03e5dc3" providerId="LiveId" clId="{BEDE200E-877A-45C0-BFA6-D99C500E8CBB}" dt="2022-03-19T09:13:42.273" v="746" actId="122"/>
          <ac:spMkLst>
            <pc:docMk/>
            <pc:sldMk cId="1461852579" sldId="262"/>
            <ac:spMk id="2" creationId="{8A9B692C-DA70-44FF-9168-2C77172D41D4}"/>
          </ac:spMkLst>
        </pc:spChg>
        <pc:spChg chg="mod">
          <ac:chgData name="Antonietta" userId="351bca2dd03e5dc3" providerId="LiveId" clId="{BEDE200E-877A-45C0-BFA6-D99C500E8CBB}" dt="2022-03-19T09:18:05.174" v="808" actId="20577"/>
          <ac:spMkLst>
            <pc:docMk/>
            <pc:sldMk cId="1461852579" sldId="262"/>
            <ac:spMk id="3" creationId="{42B6273C-C3CE-483A-8971-3AF620352E18}"/>
          </ac:spMkLst>
        </pc:spChg>
      </pc:sldChg>
      <pc:sldChg chg="new del">
        <pc:chgData name="Antonietta" userId="351bca2dd03e5dc3" providerId="LiveId" clId="{BEDE200E-877A-45C0-BFA6-D99C500E8CBB}" dt="2022-03-19T09:12:52.039" v="702" actId="680"/>
        <pc:sldMkLst>
          <pc:docMk/>
          <pc:sldMk cId="3573903481" sldId="262"/>
        </pc:sldMkLst>
      </pc:sldChg>
      <pc:sldChg chg="modSp new mod">
        <pc:chgData name="Antonietta" userId="351bca2dd03e5dc3" providerId="LiveId" clId="{BEDE200E-877A-45C0-BFA6-D99C500E8CBB}" dt="2022-03-19T09:23:46.349" v="937" actId="20577"/>
        <pc:sldMkLst>
          <pc:docMk/>
          <pc:sldMk cId="1080604113" sldId="263"/>
        </pc:sldMkLst>
        <pc:spChg chg="mod">
          <ac:chgData name="Antonietta" userId="351bca2dd03e5dc3" providerId="LiveId" clId="{BEDE200E-877A-45C0-BFA6-D99C500E8CBB}" dt="2022-03-19T09:18:59.441" v="820" actId="122"/>
          <ac:spMkLst>
            <pc:docMk/>
            <pc:sldMk cId="1080604113" sldId="263"/>
            <ac:spMk id="2" creationId="{544B6652-84DA-49F2-811E-59B02B04A99A}"/>
          </ac:spMkLst>
        </pc:spChg>
        <pc:spChg chg="mod">
          <ac:chgData name="Antonietta" userId="351bca2dd03e5dc3" providerId="LiveId" clId="{BEDE200E-877A-45C0-BFA6-D99C500E8CBB}" dt="2022-03-19T09:23:19.868" v="928" actId="20577"/>
          <ac:spMkLst>
            <pc:docMk/>
            <pc:sldMk cId="1080604113" sldId="263"/>
            <ac:spMk id="3" creationId="{E7F57E44-6079-4F36-8B1C-E4964B1AEAD5}"/>
          </ac:spMkLst>
        </pc:spChg>
        <pc:spChg chg="mod">
          <ac:chgData name="Antonietta" userId="351bca2dd03e5dc3" providerId="LiveId" clId="{BEDE200E-877A-45C0-BFA6-D99C500E8CBB}" dt="2022-03-19T09:23:46.349" v="937" actId="20577"/>
          <ac:spMkLst>
            <pc:docMk/>
            <pc:sldMk cId="1080604113" sldId="263"/>
            <ac:spMk id="4" creationId="{CF05A9AE-2358-411D-8CA3-24AEC1AAAE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00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6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73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06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79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25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43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74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9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50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28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1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42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00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93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99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14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6007E0-9D4C-4D63-9673-50B92AFF536B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E5C0-1755-4E77-9FCF-7D269C7B0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196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8EC23-8770-4616-B37B-870D5B29D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Amare la vita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99B7A3-D41A-42C6-BE54-9F8007064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6000" b="1" dirty="0">
                <a:solidFill>
                  <a:srgbClr val="FFC000"/>
                </a:solidFill>
              </a:rPr>
              <a:t>Stare nel mondo con fede</a:t>
            </a:r>
          </a:p>
        </p:txBody>
      </p:sp>
    </p:spTree>
    <p:extLst>
      <p:ext uri="{BB962C8B-B14F-4D97-AF65-F5344CB8AC3E}">
        <p14:creationId xmlns:p14="http://schemas.microsoft.com/office/powerpoint/2010/main" val="10251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4C87DE-7C4B-4C6B-958F-40057BD03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7" r="399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778EF8-53DD-4A23-89B4-AE97C9193E33}"/>
              </a:ext>
            </a:extLst>
          </p:cNvPr>
          <p:cNvSpPr txBox="1"/>
          <p:nvPr/>
        </p:nvSpPr>
        <p:spPr>
          <a:xfrm flipH="1">
            <a:off x="2341879" y="2509520"/>
            <a:ext cx="7874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FFC00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IL CONTESTO</a:t>
            </a:r>
          </a:p>
          <a:p>
            <a:pPr algn="ctr"/>
            <a:r>
              <a:rPr lang="it-IT" sz="6000" b="1" dirty="0">
                <a:solidFill>
                  <a:srgbClr val="FFC00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IN CUI VIVIAMO</a:t>
            </a:r>
          </a:p>
        </p:txBody>
      </p:sp>
    </p:spTree>
    <p:extLst>
      <p:ext uri="{BB962C8B-B14F-4D97-AF65-F5344CB8AC3E}">
        <p14:creationId xmlns:p14="http://schemas.microsoft.com/office/powerpoint/2010/main" val="12890934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E2B3BC-A73E-4D46-9521-2C57AC88C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013491-54DE-4CDF-A3FB-3C193866A0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FFFF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Da tanto tempo il nostro respiro era debole</a:t>
            </a:r>
          </a:p>
          <a:p>
            <a:r>
              <a:rPr lang="it-IT" sz="3600" b="1" dirty="0">
                <a:solidFill>
                  <a:srgbClr val="FFFF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Da molti anni c’erano rumori di guerra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1F94DC-E44D-4177-8A6B-613ECBD65E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00B0F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Ci sono delle cause; dei comportamenti delle scelte che hanno tolto il respiro all’umanità e alla natura</a:t>
            </a:r>
          </a:p>
        </p:txBody>
      </p:sp>
    </p:spTree>
    <p:extLst>
      <p:ext uri="{BB962C8B-B14F-4D97-AF65-F5344CB8AC3E}">
        <p14:creationId xmlns:p14="http://schemas.microsoft.com/office/powerpoint/2010/main" val="3342975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629CD-A068-4C2E-B7BC-12724ED6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FF7B16-D016-4B29-B7B8-6BF6C985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La consapevolezza dei chiaroscuri di questo tempo</a:t>
            </a:r>
          </a:p>
          <a:p>
            <a:r>
              <a:rPr lang="it-IT" sz="6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Qualcosa soggiace</a:t>
            </a:r>
          </a:p>
        </p:txBody>
      </p:sp>
    </p:spTree>
    <p:extLst>
      <p:ext uri="{BB962C8B-B14F-4D97-AF65-F5344CB8AC3E}">
        <p14:creationId xmlns:p14="http://schemas.microsoft.com/office/powerpoint/2010/main" val="1941082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CFD8DF-167D-4FEF-94BB-A9440568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6F9E54-99F9-4112-B6E9-B113B78F9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E48529-AB46-4E77-B6B8-DF9C5356FA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1Samuele 3,1-10</a:t>
            </a:r>
          </a:p>
          <a:p>
            <a:endParaRPr lang="it-IT" sz="36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it-IT" sz="36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Matteo 6,1-34</a:t>
            </a:r>
          </a:p>
          <a:p>
            <a:endParaRPr lang="it-IT" sz="36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it-IT" sz="36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Giovanni 20,1-18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7C2655-B86D-437A-A05D-BF5E8E16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CB023D-E247-4BD7-8DEE-1D9088992A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Nonostante il silenzio</a:t>
            </a:r>
          </a:p>
          <a:p>
            <a:endParaRPr lang="it-IT" sz="32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it-IT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Le possibilità e lo stupore</a:t>
            </a:r>
          </a:p>
          <a:p>
            <a:endParaRPr lang="it-IT" sz="32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it-IT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Il tempo aurorale</a:t>
            </a:r>
          </a:p>
        </p:txBody>
      </p:sp>
    </p:spTree>
    <p:extLst>
      <p:ext uri="{BB962C8B-B14F-4D97-AF65-F5344CB8AC3E}">
        <p14:creationId xmlns:p14="http://schemas.microsoft.com/office/powerpoint/2010/main" val="26928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4E5BC3-961A-4BDA-8659-B7B05A12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Comic Sans MS" panose="030F0702030302020204" pitchFamily="66" charset="0"/>
              </a:rPr>
              <a:t>I semplici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5CD0F2-3D8F-4D19-920C-AB983DC27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4400" dirty="0">
                <a:latin typeface="Comic Sans MS" panose="030F0702030302020204" pitchFamily="66" charset="0"/>
              </a:rPr>
              <a:t>Mt 23,1-31</a:t>
            </a:r>
          </a:p>
          <a:p>
            <a:pPr marL="0" indent="0" algn="ctr">
              <a:buNone/>
            </a:pPr>
            <a:r>
              <a:rPr lang="it-IT" sz="4400" dirty="0">
                <a:latin typeface="Comic Sans MS" panose="030F0702030302020204" pitchFamily="66" charset="0"/>
              </a:rPr>
              <a:t>«Ma voi non fate …»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D62247-6874-40C3-892E-B712437CC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9327" y="1602377"/>
            <a:ext cx="5527313" cy="4915217"/>
          </a:xfrm>
        </p:spPr>
        <p:txBody>
          <a:bodyPr>
            <a:noAutofit/>
          </a:bodyPr>
          <a:lstStyle/>
          <a:p>
            <a:r>
              <a:rPr lang="it-IT" sz="2000" dirty="0">
                <a:latin typeface="Comic Sans MS" panose="030F0702030302020204" pitchFamily="66" charset="0"/>
              </a:rPr>
              <a:t>È necessario prendere coscienza di questi esseri allo stato puro … esseri di silenzio … stanno lì, dolcemente, così immediati e remoti a un tempo. Per avvicinarsi a loro, tocca partecipare in qualche modo della semplicità che è la loro condizione, della semplicità che li ha presi per sé. … Esseri già identici a se stessi, nel che si distinguono dal santo, poiché il santo patisce e arde per essere un beato, alcuni almeno, già invisibilmente: alcuni, gli eroici. Il beato manca di virtù eroiche.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(Da: Maria Zambrano, I Beati, SEI, p.60)</a:t>
            </a:r>
          </a:p>
        </p:txBody>
      </p:sp>
    </p:spTree>
    <p:extLst>
      <p:ext uri="{BB962C8B-B14F-4D97-AF65-F5344CB8AC3E}">
        <p14:creationId xmlns:p14="http://schemas.microsoft.com/office/powerpoint/2010/main" val="10855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B692C-DA70-44FF-9168-2C77172D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C000"/>
                </a:solidFill>
                <a:latin typeface="Comic Sans MS" panose="030F0702030302020204" pitchFamily="66" charset="0"/>
              </a:rPr>
              <a:t>Dove di alimentiamo: Le nostre 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B6273C-C3CE-483A-8971-3AF620352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Come i vangeli, la fiaba è un ago d’oro, sospeso a un nord oscillante, imponderabile, sempre diversamente inclinato […] Offre di volta in volta la scelta -ma è una scelta velata da veli sempre diversi- tra semplicità e sapienza, durezza soavità, memoria e oblio salutare. […] Nessuna Scrittura offre precetti buoni per sempre, o negherebbe la vita. Enigma ogni volta nuovo e nuovamente proposto; mai risolto se non nell’ora decisiva, nel gesto puro: del tutto sciolto dall’indigente esperienza, alimentato, giorno dopo giorno, di visione e silenzio.  (Cristina Campo, Gli imperdonabili, Adelphi, p.35)</a:t>
            </a:r>
          </a:p>
        </p:txBody>
      </p:sp>
    </p:spTree>
    <p:extLst>
      <p:ext uri="{BB962C8B-B14F-4D97-AF65-F5344CB8AC3E}">
        <p14:creationId xmlns:p14="http://schemas.microsoft.com/office/powerpoint/2010/main" val="146185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B6652-84DA-49F2-811E-59B02B04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400" dirty="0">
                <a:latin typeface="Comic Sans MS" panose="030F0702030302020204" pitchFamily="66" charset="0"/>
              </a:rPr>
              <a:t>Le 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F57E44-6079-4F36-8B1C-E4964B1AE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3600" dirty="0">
                <a:latin typeface="Comic Sans MS" panose="030F0702030302020204" pitchFamily="66" charset="0"/>
              </a:rPr>
              <a:t> La Parola dell’origine è lingua materna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05A9AE-2358-411D-8CA3-24AEC1AAAE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t-IT" sz="3600" dirty="0">
              <a:latin typeface="Comic Sans MS" panose="030F0702030302020204" pitchFamily="66" charset="0"/>
            </a:endParaRPr>
          </a:p>
          <a:p>
            <a:endParaRPr lang="it-IT" sz="3600" dirty="0">
              <a:latin typeface="Comic Sans MS" panose="030F0702030302020204" pitchFamily="66" charset="0"/>
            </a:endParaRPr>
          </a:p>
          <a:p>
            <a:r>
              <a:rPr lang="it-IT" sz="3600" dirty="0">
                <a:latin typeface="Comic Sans MS" panose="030F0702030302020204" pitchFamily="66" charset="0"/>
              </a:rPr>
              <a:t> La realtà contemplata e </a:t>
            </a:r>
            <a:r>
              <a:rPr lang="it-IT" sz="3600">
                <a:latin typeface="Comic Sans MS" panose="030F0702030302020204" pitchFamily="66" charset="0"/>
              </a:rPr>
              <a:t>scrutata proprio come </a:t>
            </a:r>
            <a:r>
              <a:rPr lang="it-IT" sz="3600" dirty="0">
                <a:latin typeface="Comic Sans MS" panose="030F0702030302020204" pitchFamily="66" charset="0"/>
              </a:rPr>
              <a:t>le Scritture</a:t>
            </a:r>
          </a:p>
        </p:txBody>
      </p:sp>
    </p:spTree>
    <p:extLst>
      <p:ext uri="{BB962C8B-B14F-4D97-AF65-F5344CB8AC3E}">
        <p14:creationId xmlns:p14="http://schemas.microsoft.com/office/powerpoint/2010/main" val="1080604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338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Comic Sans MS</vt:lpstr>
      <vt:lpstr>Dreaming Outloud Pro</vt:lpstr>
      <vt:lpstr>Wingdings 3</vt:lpstr>
      <vt:lpstr>Ione</vt:lpstr>
      <vt:lpstr>Amare la vita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semplici</vt:lpstr>
      <vt:lpstr>Dove di alimentiamo: Le nostre fonti</vt:lpstr>
      <vt:lpstr>Le 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Amare la vita</dc:title>
  <dc:creator>Antonietta</dc:creator>
  <cp:lastModifiedBy>Antonietta</cp:lastModifiedBy>
  <cp:revision>1</cp:revision>
  <dcterms:created xsi:type="dcterms:W3CDTF">2022-03-18T21:05:13Z</dcterms:created>
  <dcterms:modified xsi:type="dcterms:W3CDTF">2022-03-19T09:23:51Z</dcterms:modified>
</cp:coreProperties>
</file>