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7B08E-05B2-F895-D903-E5B5A62E0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D137DDC-E980-318A-BD74-9D825BFEE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B2B9AC-0799-B6C7-5F9C-9449EDC1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89277E-D8C6-90FD-79E5-74B215CD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41FBA5-A2A3-6833-5087-6E1C7E58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96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D62B72-459B-E374-5200-9F015251B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D1710B3-3797-833C-FAC5-86FD97235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988A16-8E24-B5D2-1E18-93F33251C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C1580E-1682-F10A-DE19-FEA0560DE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DD1B8D-C5CD-0CAA-5214-63824457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818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693EFA-90A9-66E5-4A77-AF8190E04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ECDA653-1FAE-5117-3009-EE7AA8837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3B129F-D3ED-48B8-CA58-F6075F52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6A55BD-F2AA-EC5E-32FE-5071A99A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CD2C2F-8705-8978-2AD7-9A5B1C83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649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19848D-593B-CBBA-5CA7-246CC1D07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3995A2-7692-0EE5-70CB-34918C8C3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161767-1566-04E0-1D47-5B47DE4E6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1A30B2-0C47-6488-B8F7-774302099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1E3D33-CC7F-0940-71C5-4A7D47EF0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42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7C646-6A70-C994-8AB6-C128784FD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E71EC1-B9A5-F600-4921-C365B2C62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AA13E0-EC78-E55F-C5DA-8D01D60A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499DDA-C594-EE9F-4C96-767067B1C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86EC7C-210D-8111-DC87-D6EBE874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39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2211D3-45F7-3582-7EE8-ED67F29E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5FB779-A484-D28E-ADCE-B7D8A5A36A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BF6A8A-9C0D-BB6C-B4EB-81F3399BE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C23371-8094-AF02-AF16-F8AF89479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0ADF9F-33E8-7841-04F5-C56E9E4F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2859B2-CBF2-E336-A295-CB7E0B3F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755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E88E21-2A35-7244-75AF-B55DCE1E6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18F091B-8DBA-2309-C712-B7396EA9F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71B77EE-E475-8A4F-0814-A929A015F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677F667-3B87-F1B9-7199-C934D77C06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9D422E7-4779-6CEB-8B2B-A3041714F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A44BBC-7D76-F4DD-B91D-6994445C8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D10227-8EE0-AEA8-5F7F-C1522BB3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1117271-5776-1C32-A4BC-AEFF7AE1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68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87CBB3-D718-83A1-3DEC-0F4F80DA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98E8614-7384-156B-6B29-CE770783F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1843B5-0863-7CCF-CAA3-C0D5629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C1884B-89F1-2CAF-143B-01B91906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33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18C92BA-8CDC-70CF-1076-BB5393DD3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97199D7-9A84-971F-AA60-5FC51248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54B4A93-2A21-3EF9-DF47-B91FF9B8C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F66B7-24D5-B8C2-7384-AC6853058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C83E23-41C3-845B-5DB1-81C8CBE1E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8E9F98-9C10-5C16-C1F1-9DE6D2591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25E538-9C1C-43A1-8DE1-56077E70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65020D-FFD1-661B-7953-0A872FE5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A721B79-8562-BFB6-F4DB-C86F52D8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91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A3265-0C00-AD4B-965C-49F22A114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8D2E367-59E3-E241-1B81-81F140941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773601-1EF5-61CC-FE84-A80DE772D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890DD9-D2F8-D8EF-4CF7-6FD1E3BE6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B3D938-E610-261A-5CD4-5675F63F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341299-DCA8-FE70-86CD-9B9B51D36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80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4D37FE-DBA5-2339-E7D4-30848199B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ED3610-808B-003B-A91C-F039430D1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703217-D60F-38E7-FF35-AC830F39E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CFA542-3F90-457A-B952-52E102725C85}" type="datetimeFigureOut">
              <a:rPr lang="it-IT" smtClean="0"/>
              <a:t>22/09/2024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C38EF6-9FE1-3056-AEF9-C5DE662A2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CBB0F0-0E7B-5419-A585-7D1D7E313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27A196-CBE4-461E-A1C5-D3879C9F8D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13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91022B3B-6B2A-A3E7-3834-B431A9AA11BC}"/>
              </a:ext>
            </a:extLst>
          </p:cNvPr>
          <p:cNvSpPr/>
          <p:nvPr/>
        </p:nvSpPr>
        <p:spPr>
          <a:xfrm>
            <a:off x="-288000" y="1002890"/>
            <a:ext cx="123984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Essere poveri nel cuore,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827C5FC-A4ED-5D03-C5C0-261C9D564E85}"/>
              </a:ext>
            </a:extLst>
          </p:cNvPr>
          <p:cNvSpPr/>
          <p:nvPr/>
        </p:nvSpPr>
        <p:spPr>
          <a:xfrm>
            <a:off x="-288000" y="1892711"/>
            <a:ext cx="12821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Reagire con umile mitezza,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6A088EC-0685-F4C9-1D3D-D1C92BF095B2}"/>
              </a:ext>
            </a:extLst>
          </p:cNvPr>
          <p:cNvSpPr/>
          <p:nvPr/>
        </p:nvSpPr>
        <p:spPr>
          <a:xfrm>
            <a:off x="-288000" y="2880855"/>
            <a:ext cx="12821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Saper piangere con gli altri,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669534B-969A-E781-7E8A-135BE310AD79}"/>
              </a:ext>
            </a:extLst>
          </p:cNvPr>
          <p:cNvSpPr/>
          <p:nvPr/>
        </p:nvSpPr>
        <p:spPr>
          <a:xfrm>
            <a:off x="-288000" y="3681074"/>
            <a:ext cx="12821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Cercare la giustizia con fame e sete,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59BF48B-ADB9-2D2D-5059-FB5D8B423CF3}"/>
              </a:ext>
            </a:extLst>
          </p:cNvPr>
          <p:cNvSpPr/>
          <p:nvPr/>
        </p:nvSpPr>
        <p:spPr>
          <a:xfrm>
            <a:off x="-288000" y="4600397"/>
            <a:ext cx="1282126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Guardare e agire con misericordia,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46E8490-ED5E-D9A0-9EBC-9196345DB62E}"/>
              </a:ext>
            </a:extLst>
          </p:cNvPr>
          <p:cNvSpPr/>
          <p:nvPr/>
        </p:nvSpPr>
        <p:spPr>
          <a:xfrm>
            <a:off x="-288000" y="5323069"/>
            <a:ext cx="1282126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Mantenere il cuore pulito da tutto ciò che sporca l’amore,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F38A4C4-7E3C-7DC6-6637-EBEEAFD6B6AD}"/>
              </a:ext>
            </a:extLst>
          </p:cNvPr>
          <p:cNvSpPr txBox="1"/>
          <p:nvPr/>
        </p:nvSpPr>
        <p:spPr>
          <a:xfrm>
            <a:off x="2890684" y="277986"/>
            <a:ext cx="64106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dalla Gaudete ed </a:t>
            </a:r>
            <a:r>
              <a:rPr lang="it-IT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Exultate</a:t>
            </a:r>
            <a:endParaRPr lang="it-IT" sz="3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35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91022B3B-6B2A-A3E7-3834-B431A9AA11BC}"/>
              </a:ext>
            </a:extLst>
          </p:cNvPr>
          <p:cNvSpPr/>
          <p:nvPr/>
        </p:nvSpPr>
        <p:spPr>
          <a:xfrm>
            <a:off x="-103239" y="108154"/>
            <a:ext cx="123984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Seminare pace intorno a noi,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827C5FC-A4ED-5D03-C5C0-261C9D564E85}"/>
              </a:ext>
            </a:extLst>
          </p:cNvPr>
          <p:cNvSpPr/>
          <p:nvPr/>
        </p:nvSpPr>
        <p:spPr>
          <a:xfrm>
            <a:off x="-471948" y="997975"/>
            <a:ext cx="1282126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Accettare ogni giorno la via del Vangelo </a:t>
            </a:r>
          </a:p>
          <a:p>
            <a:pPr algn="ctr"/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nonostante ci procuri problemi, </a:t>
            </a:r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questo è santità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46E8490-ED5E-D9A0-9EBC-9196345DB62E}"/>
              </a:ext>
            </a:extLst>
          </p:cNvPr>
          <p:cNvSpPr/>
          <p:nvPr/>
        </p:nvSpPr>
        <p:spPr>
          <a:xfrm>
            <a:off x="285135" y="2951537"/>
            <a:ext cx="11798710" cy="27392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4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per noi potrebbe anche voler dire Accogliere il servizio che ci è donato e aver cura delle coppie del Movimento</a:t>
            </a:r>
          </a:p>
          <a:p>
            <a:r>
              <a:rPr lang="it-IT" sz="4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98348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Cattaneo</dc:creator>
  <cp:lastModifiedBy>Giorgio Cattaneo</cp:lastModifiedBy>
  <cp:revision>1</cp:revision>
  <dcterms:created xsi:type="dcterms:W3CDTF">2024-09-22T11:59:10Z</dcterms:created>
  <dcterms:modified xsi:type="dcterms:W3CDTF">2024-09-22T13:05:33Z</dcterms:modified>
</cp:coreProperties>
</file>