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C2E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descr="Creazione di Adamo di Michelangelo: Analisi, Riassunto e Significato"/>
          <p:cNvPicPr preferRelativeResize="0"/>
          <p:nvPr/>
        </p:nvPicPr>
        <p:blipFill rotWithShape="1">
          <a:blip r:embed="rId3">
            <a:alphaModFix/>
          </a:blip>
          <a:srcRect r="9004"/>
          <a:stretch/>
        </p:blipFill>
        <p:spPr>
          <a:xfrm>
            <a:off x="1" y="0"/>
            <a:ext cx="1219199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/>
          <p:nvPr/>
        </p:nvSpPr>
        <p:spPr>
          <a:xfrm rot="824377">
            <a:off x="3663031" y="-578952"/>
            <a:ext cx="3378785" cy="5632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0" b="1" i="0" u="none" strike="noStrike" cap="none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36000" b="1" i="0" u="none" strike="noStrike" cap="none">
              <a:solidFill>
                <a:srgbClr val="FFC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610100" y="4273091"/>
            <a:ext cx="8039100" cy="2000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Inquietudine</a:t>
            </a:r>
            <a:endParaRPr sz="80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Ricerca dell’amore o affanno?</a:t>
            </a:r>
            <a:endParaRPr sz="40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7" name="Google Shape;87;p13"/>
          <p:cNvCxnSpPr/>
          <p:nvPr/>
        </p:nvCxnSpPr>
        <p:spPr>
          <a:xfrm rot="10800000">
            <a:off x="4727448" y="5505904"/>
            <a:ext cx="7464552" cy="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/>
        </p:nvSpPr>
        <p:spPr>
          <a:xfrm>
            <a:off x="255297" y="217973"/>
            <a:ext cx="11699312" cy="600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«La nostra equipe di base non ci sostiene anzi a volte ci fa pesare i nostri impegni…»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«Abbiamo inviato la mail, ma nessuno ci ha risposto…»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«Saremo all’altezza di quello che ci stanno chiedendo?»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«Riusciremo ad essere in sintonia come coppia in servizio o ci divideremo i compiti per non discutere?»</a:t>
            </a:r>
            <a:endParaRPr/>
          </a:p>
        </p:txBody>
      </p:sp>
      <p:cxnSp>
        <p:nvCxnSpPr>
          <p:cNvPr id="93" name="Google Shape;93;p14"/>
          <p:cNvCxnSpPr/>
          <p:nvPr/>
        </p:nvCxnSpPr>
        <p:spPr>
          <a:xfrm rot="10800000">
            <a:off x="0" y="1651309"/>
            <a:ext cx="62865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4"/>
          <p:cNvCxnSpPr/>
          <p:nvPr/>
        </p:nvCxnSpPr>
        <p:spPr>
          <a:xfrm rot="10800000">
            <a:off x="8430768" y="3162609"/>
            <a:ext cx="3761232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" name="Google Shape;95;p14"/>
          <p:cNvCxnSpPr/>
          <p:nvPr/>
        </p:nvCxnSpPr>
        <p:spPr>
          <a:xfrm rot="10800000">
            <a:off x="0" y="4661209"/>
            <a:ext cx="33401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/>
          <p:nvPr/>
        </p:nvSpPr>
        <p:spPr>
          <a:xfrm>
            <a:off x="260838" y="248137"/>
            <a:ext cx="11499362" cy="5940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«Non avremo più tempo per fare altro e per vedere i nostri amici…»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«Chissà quante persone verranno alla Giornata di Settore, si sono iscritte al Ritiro poche coppie…»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«Come faremo a fare il servizio e ad occuparci dei nostri genitori anziani?»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«Non avremo più tempo per pregare insieme…»</a:t>
            </a:r>
            <a:endParaRPr sz="3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1" name="Google Shape;101;p15"/>
          <p:cNvCxnSpPr/>
          <p:nvPr/>
        </p:nvCxnSpPr>
        <p:spPr>
          <a:xfrm rot="10800000">
            <a:off x="8430768" y="1600509"/>
            <a:ext cx="3761232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2" name="Google Shape;102;p15"/>
          <p:cNvCxnSpPr/>
          <p:nvPr/>
        </p:nvCxnSpPr>
        <p:spPr>
          <a:xfrm rot="10800000">
            <a:off x="6096000" y="5156509"/>
            <a:ext cx="60960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3" name="Google Shape;103;p15"/>
          <p:cNvCxnSpPr/>
          <p:nvPr/>
        </p:nvCxnSpPr>
        <p:spPr>
          <a:xfrm rot="10800000">
            <a:off x="0" y="3454709"/>
            <a:ext cx="30734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oogle Shape;108;p16"/>
          <p:cNvGrpSpPr/>
          <p:nvPr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pic>
          <p:nvPicPr>
            <p:cNvPr id="109" name="Google Shape;109;p16" descr="Il sogno di Giuseppe. Commento al Vangelo della IV domenica di ..."/>
            <p:cNvPicPr preferRelativeResize="0"/>
            <p:nvPr/>
          </p:nvPicPr>
          <p:blipFill rotWithShape="1">
            <a:blip r:embed="rId3">
              <a:alphaModFix/>
            </a:blip>
            <a:srcRect t="2234" r="3807" b="1574"/>
            <a:stretch/>
          </p:blipFill>
          <p:spPr>
            <a:xfrm>
              <a:off x="1" y="0"/>
              <a:ext cx="12191999" cy="685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16" descr="Il sogno di Giuseppe. Commento al Vangelo della IV domenica di ..."/>
            <p:cNvPicPr preferRelativeResize="0"/>
            <p:nvPr/>
          </p:nvPicPr>
          <p:blipFill rotWithShape="1">
            <a:blip r:embed="rId3">
              <a:alphaModFix/>
            </a:blip>
            <a:srcRect l="80673" t="14712" r="3807" b="70375"/>
            <a:stretch/>
          </p:blipFill>
          <p:spPr>
            <a:xfrm>
              <a:off x="10224976" y="0"/>
              <a:ext cx="1967023" cy="106325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1" name="Google Shape;111;p16"/>
          <p:cNvSpPr txBox="1"/>
          <p:nvPr/>
        </p:nvSpPr>
        <p:spPr>
          <a:xfrm>
            <a:off x="8348472" y="1508760"/>
            <a:ext cx="405993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L’inquietudine delle domande.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2" name="Google Shape;112;p16"/>
          <p:cNvCxnSpPr/>
          <p:nvPr/>
        </p:nvCxnSpPr>
        <p:spPr>
          <a:xfrm rot="10800000">
            <a:off x="8430768" y="1956109"/>
            <a:ext cx="3761232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7" descr="Per non perdere la stella. Il sonno dei Magi - Vatican New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7"/>
          <p:cNvSpPr txBox="1"/>
          <p:nvPr/>
        </p:nvSpPr>
        <p:spPr>
          <a:xfrm>
            <a:off x="74925" y="1275909"/>
            <a:ext cx="361188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Cercare senza sosta.</a:t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9" name="Google Shape;119;p17"/>
          <p:cNvCxnSpPr/>
          <p:nvPr/>
        </p:nvCxnSpPr>
        <p:spPr>
          <a:xfrm rot="10800000">
            <a:off x="0" y="1743458"/>
            <a:ext cx="26543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18" descr="Esempi di fede (VIII): Marta e Maria - Opus Dei"/>
          <p:cNvPicPr preferRelativeResize="0"/>
          <p:nvPr/>
        </p:nvPicPr>
        <p:blipFill rotWithShape="1">
          <a:blip r:embed="rId3">
            <a:alphaModFix/>
          </a:blip>
          <a:srcRect t="4325" b="2768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8"/>
          <p:cNvSpPr txBox="1"/>
          <p:nvPr/>
        </p:nvSpPr>
        <p:spPr>
          <a:xfrm>
            <a:off x="71560" y="4385917"/>
            <a:ext cx="361188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Perchè ti agiti?</a:t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6" name="Google Shape;126;p18"/>
          <p:cNvCxnSpPr/>
          <p:nvPr/>
        </p:nvCxnSpPr>
        <p:spPr>
          <a:xfrm rot="10800000">
            <a:off x="0" y="4897783"/>
            <a:ext cx="1956021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19" descr="A close-up of a book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b="15399"/>
          <a:stretch/>
        </p:blipFill>
        <p:spPr>
          <a:xfrm>
            <a:off x="0" y="-1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9"/>
          <p:cNvSpPr txBox="1"/>
          <p:nvPr/>
        </p:nvSpPr>
        <p:spPr>
          <a:xfrm>
            <a:off x="9897872" y="1066799"/>
            <a:ext cx="2471928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 vera sorgente.</a:t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3" name="Google Shape;133;p19"/>
          <p:cNvCxnSpPr/>
          <p:nvPr/>
        </p:nvCxnSpPr>
        <p:spPr>
          <a:xfrm rot="10800000">
            <a:off x="9910572" y="1549709"/>
            <a:ext cx="2281428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20" descr="Frasi sulla nostalgia"/>
          <p:cNvPicPr preferRelativeResize="0"/>
          <p:nvPr/>
        </p:nvPicPr>
        <p:blipFill rotWithShape="1">
          <a:blip r:embed="rId3">
            <a:alphaModFix/>
          </a:blip>
          <a:srcRect t="25963" b="16537"/>
          <a:stretch/>
        </p:blipFill>
        <p:spPr>
          <a:xfrm>
            <a:off x="-12700" y="0"/>
            <a:ext cx="122047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0"/>
          <p:cNvSpPr txBox="1"/>
          <p:nvPr/>
        </p:nvSpPr>
        <p:spPr>
          <a:xfrm>
            <a:off x="9504172" y="4648200"/>
            <a:ext cx="361188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Nostalgia di infinito.</a:t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0" name="Google Shape;140;p20"/>
          <p:cNvCxnSpPr/>
          <p:nvPr/>
        </p:nvCxnSpPr>
        <p:spPr>
          <a:xfrm rot="10800000">
            <a:off x="9588500" y="5143809"/>
            <a:ext cx="26035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Widescreen</PresentationFormat>
  <Paragraphs>28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Giorgio Cattaneo</cp:lastModifiedBy>
  <cp:revision>1</cp:revision>
  <dcterms:modified xsi:type="dcterms:W3CDTF">2024-10-14T10:59:58Z</dcterms:modified>
</cp:coreProperties>
</file>